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3"/>
  </p:notesMasterIdLst>
  <p:sldIdLst>
    <p:sldId id="325" r:id="rId3"/>
    <p:sldId id="318" r:id="rId4"/>
    <p:sldId id="327" r:id="rId5"/>
    <p:sldId id="328" r:id="rId6"/>
    <p:sldId id="329" r:id="rId7"/>
    <p:sldId id="334" r:id="rId8"/>
    <p:sldId id="333" r:id="rId9"/>
    <p:sldId id="315" r:id="rId10"/>
    <p:sldId id="331" r:id="rId11"/>
    <p:sldId id="305" r:id="rId12"/>
    <p:sldId id="319" r:id="rId13"/>
    <p:sldId id="323" r:id="rId14"/>
    <p:sldId id="330" r:id="rId15"/>
    <p:sldId id="332" r:id="rId16"/>
    <p:sldId id="286" r:id="rId17"/>
    <p:sldId id="324" r:id="rId18"/>
    <p:sldId id="289" r:id="rId19"/>
    <p:sldId id="326" r:id="rId20"/>
    <p:sldId id="284" r:id="rId21"/>
    <p:sldId id="314" r:id="rId22"/>
    <p:sldId id="316" r:id="rId23"/>
    <p:sldId id="317" r:id="rId24"/>
    <p:sldId id="321" r:id="rId25"/>
    <p:sldId id="300" r:id="rId26"/>
    <p:sldId id="320" r:id="rId27"/>
    <p:sldId id="295" r:id="rId28"/>
    <p:sldId id="290" r:id="rId29"/>
    <p:sldId id="287" r:id="rId30"/>
    <p:sldId id="297" r:id="rId31"/>
    <p:sldId id="294" r:id="rId32"/>
    <p:sldId id="291" r:id="rId33"/>
    <p:sldId id="267" r:id="rId34"/>
    <p:sldId id="269" r:id="rId35"/>
    <p:sldId id="293" r:id="rId36"/>
    <p:sldId id="312" r:id="rId37"/>
    <p:sldId id="292" r:id="rId38"/>
    <p:sldId id="258" r:id="rId39"/>
    <p:sldId id="271" r:id="rId40"/>
    <p:sldId id="301" r:id="rId41"/>
    <p:sldId id="282" r:id="rId42"/>
    <p:sldId id="288" r:id="rId43"/>
    <p:sldId id="261" r:id="rId44"/>
    <p:sldId id="285" r:id="rId45"/>
    <p:sldId id="308" r:id="rId46"/>
    <p:sldId id="309" r:id="rId47"/>
    <p:sldId id="298" r:id="rId48"/>
    <p:sldId id="302" r:id="rId49"/>
    <p:sldId id="296" r:id="rId50"/>
    <p:sldId id="283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8537"/>
    <a:srgbClr val="586D3D"/>
    <a:srgbClr val="00AA48"/>
    <a:srgbClr val="005E00"/>
    <a:srgbClr val="388600"/>
    <a:srgbClr val="787800"/>
    <a:srgbClr val="ED0000"/>
    <a:srgbClr val="A66500"/>
    <a:srgbClr val="FFFF00"/>
    <a:srgbClr val="50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20" autoAdjust="0"/>
  </p:normalViewPr>
  <p:slideViewPr>
    <p:cSldViewPr snapToGrid="0">
      <p:cViewPr varScale="1">
        <p:scale>
          <a:sx n="87" d="100"/>
          <a:sy n="87" d="100"/>
        </p:scale>
        <p:origin x="7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1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4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80.png"/><Relationship Id="rId7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49.svg"/><Relationship Id="rId7" Type="http://schemas.openxmlformats.org/officeDocument/2006/relationships/image" Target="../media/image51.svg"/><Relationship Id="rId12" Type="http://schemas.openxmlformats.org/officeDocument/2006/relationships/image" Target="../media/image8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87.svg"/><Relationship Id="rId5" Type="http://schemas.openxmlformats.org/officeDocument/2006/relationships/image" Target="../media/image47.svg"/><Relationship Id="rId10" Type="http://schemas.openxmlformats.org/officeDocument/2006/relationships/image" Target="../media/image86.png"/><Relationship Id="rId4" Type="http://schemas.openxmlformats.org/officeDocument/2006/relationships/image" Target="../media/image46.png"/><Relationship Id="rId9" Type="http://schemas.openxmlformats.org/officeDocument/2006/relationships/image" Target="../media/image8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03.svg"/><Relationship Id="rId7" Type="http://schemas.openxmlformats.org/officeDocument/2006/relationships/image" Target="../media/image6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38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65667"/>
            <a:ext cx="175546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27648"/>
            <a:ext cx="363618" cy="8848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F390E5E-FC73-F7A9-36E7-A65732A7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5" y="440621"/>
            <a:ext cx="8345056" cy="618515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49315-7B42-15E6-69A4-FBE264291997}"/>
              </a:ext>
            </a:extLst>
          </p:cNvPr>
          <p:cNvSpPr txBox="1"/>
          <p:nvPr/>
        </p:nvSpPr>
        <p:spPr>
          <a:xfrm rot="18615130">
            <a:off x="1102101" y="1306595"/>
            <a:ext cx="703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-TOR-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132F30-08AA-89ED-FB66-1E8472A4E4F1}"/>
              </a:ext>
            </a:extLst>
          </p:cNvPr>
          <p:cNvSpPr txBox="1"/>
          <p:nvPr/>
        </p:nvSpPr>
        <p:spPr>
          <a:xfrm rot="18590126">
            <a:off x="1231940" y="1377796"/>
            <a:ext cx="703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-LST8-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127B5-E93E-BCD2-27CF-29D8C058A9C0}"/>
              </a:ext>
            </a:extLst>
          </p:cNvPr>
          <p:cNvSpPr txBox="1"/>
          <p:nvPr/>
        </p:nvSpPr>
        <p:spPr>
          <a:xfrm rot="18681453">
            <a:off x="1303117" y="1429506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-RAPTOR-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DA670-CC02-FF68-031B-55EA056572B8}"/>
              </a:ext>
            </a:extLst>
          </p:cNvPr>
          <p:cNvSpPr txBox="1"/>
          <p:nvPr/>
        </p:nvSpPr>
        <p:spPr>
          <a:xfrm rot="18681453">
            <a:off x="1394453" y="1524298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-RICTOR-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9C639-6068-3FF7-4092-A9712B439B5F}"/>
              </a:ext>
            </a:extLst>
          </p:cNvPr>
          <p:cNvSpPr txBox="1"/>
          <p:nvPr/>
        </p:nvSpPr>
        <p:spPr>
          <a:xfrm rot="18681453">
            <a:off x="1485788" y="1619090"/>
            <a:ext cx="849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-SIN1-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62265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6D94BF2-EF44-832E-9685-C9A1E2C3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3" y="1159102"/>
            <a:ext cx="5381552" cy="57064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-407207" y="387382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>
            <a:off x="313524" y="88210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4078210" y="-384224"/>
            <a:ext cx="1352414" cy="1603349"/>
            <a:chOff x="5329305" y="-24261"/>
            <a:chExt cx="986973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026DE-3D5D-62D0-8280-3065FCF0AB0D}"/>
                </a:ext>
              </a:extLst>
            </p:cNvPr>
            <p:cNvSpPr txBox="1"/>
            <p:nvPr/>
          </p:nvSpPr>
          <p:spPr>
            <a:xfrm rot="16200000">
              <a:off x="5663844" y="493406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901303" y="3994569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9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071" r="26769"/>
          <a:stretch/>
        </p:blipFill>
        <p:spPr>
          <a:xfrm>
            <a:off x="7843253" y="578273"/>
            <a:ext cx="3070373" cy="374152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8786329" y="66963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1482395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E3213787-CE4B-ACA7-F73F-95E67C46909F}"/>
              </a:ext>
            </a:extLst>
          </p:cNvPr>
          <p:cNvCxnSpPr>
            <a:endCxn id="38" idx="2"/>
          </p:cNvCxnSpPr>
          <p:nvPr/>
        </p:nvCxnSpPr>
        <p:spPr>
          <a:xfrm flipV="1">
            <a:off x="8295437" y="4744246"/>
            <a:ext cx="381818" cy="268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1432" y="928119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21635</TotalTime>
  <Words>668</Words>
  <Application>Microsoft Office PowerPoint</Application>
  <PresentationFormat>Widescreen</PresentationFormat>
  <Paragraphs>415</Paragraphs>
  <Slides>50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184</cp:revision>
  <dcterms:created xsi:type="dcterms:W3CDTF">2025-03-18T16:01:18Z</dcterms:created>
  <dcterms:modified xsi:type="dcterms:W3CDTF">2025-06-05T18:09:32Z</dcterms:modified>
</cp:coreProperties>
</file>